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DDCB-48D4-41FF-9881-26E8AD85771D}" type="datetimeFigureOut">
              <a:rPr lang="sl-SI" smtClean="0"/>
              <a:t>11. 09. 2025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538E-2862-4B5A-A9B1-FDF22EEC53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177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4DDCB-48D4-41FF-9881-26E8AD85771D}" type="datetimeFigureOut">
              <a:rPr lang="sl-SI" smtClean="0"/>
              <a:t>11. 09. 2025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538E-2862-4B5A-A9B1-FDF22EEC533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148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0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95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2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3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39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45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0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6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5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2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9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35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1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" name="Slika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9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Diaprojekcija na zaslonu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Kmetijski inštitut Slovenije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Kristina Ugrinović</dc:creator>
  <cp:lastModifiedBy>Kristina Ugrinović</cp:lastModifiedBy>
  <cp:revision>1</cp:revision>
  <dcterms:created xsi:type="dcterms:W3CDTF">2025-09-11T13:41:47Z</dcterms:created>
  <dcterms:modified xsi:type="dcterms:W3CDTF">2025-09-11T13:41:47Z</dcterms:modified>
</cp:coreProperties>
</file>